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8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5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5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5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5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5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249" y="175175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TheSerif HP5 Plain" pitchFamily="18" charset="0"/>
              </a:rPr>
              <a:t>Thema 1</a:t>
            </a:r>
            <a:br>
              <a:rPr lang="nl-NL" dirty="0">
                <a:latin typeface="TheSerif HP5 Plain" pitchFamily="18" charset="0"/>
              </a:rPr>
            </a:br>
            <a:r>
              <a:rPr lang="nl-NL" dirty="0">
                <a:latin typeface="TheSerif HP5 Plain" pitchFamily="18" charset="0"/>
              </a:rPr>
              <a:t>Gezondheidsproblemen signaleren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66503" y="4362060"/>
            <a:ext cx="9144000" cy="708704"/>
          </a:xfrm>
        </p:spPr>
        <p:txBody>
          <a:bodyPr/>
          <a:lstStyle/>
          <a:p>
            <a:r>
              <a:rPr lang="nl-NL">
                <a:latin typeface="TheSerif HP5 Plain" pitchFamily="18" charset="0"/>
              </a:rPr>
              <a:t>Maatschappelijke </a:t>
            </a:r>
            <a:r>
              <a:rPr lang="nl-NL" dirty="0">
                <a:latin typeface="TheSerif HP5 Plain" pitchFamily="18" charset="0"/>
              </a:rPr>
              <a:t>zorg 1, 978 90 3722 959 2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90" y="388777"/>
            <a:ext cx="2511557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947" y="1991880"/>
            <a:ext cx="10515600" cy="256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1.1	Signaleren van gezondheidsproblemen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1.2	Een signaleringsplan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1.3	Actie ondernemen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1.4	Verdieping: Klinisch redeneren</a:t>
            </a:r>
          </a:p>
        </p:txBody>
      </p:sp>
    </p:spTree>
    <p:extLst>
      <p:ext uri="{BB962C8B-B14F-4D97-AF65-F5344CB8AC3E}">
        <p14:creationId xmlns:p14="http://schemas.microsoft.com/office/powerpoint/2010/main" val="41438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1.1 Signaleren van gezondheidsproblemen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1.1.1	Signaleren als schakel in een keten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1.1.2	Aandachtspunten bij signaleren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1.1.3	Soorten signalen</a:t>
            </a:r>
          </a:p>
        </p:txBody>
      </p:sp>
    </p:spTree>
    <p:extLst>
      <p:ext uri="{BB962C8B-B14F-4D97-AF65-F5344CB8AC3E}">
        <p14:creationId xmlns:p14="http://schemas.microsoft.com/office/powerpoint/2010/main" val="262084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1.2 Een signaleringsplan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1.2.1	De stoplichtmethode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1.2.2	Uitgebreid signaleringsplan </a:t>
            </a:r>
            <a:r>
              <a:rPr lang="nl-NL">
                <a:latin typeface="TheSerif HP5 Plain" pitchFamily="18" charset="0"/>
              </a:rPr>
              <a:t>en doelgroepen</a:t>
            </a:r>
            <a:endParaRPr lang="nl-NL" dirty="0">
              <a:latin typeface="TheSerif HP5 Pla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156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Breedbeeld</PresentationFormat>
  <Paragraphs>13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TheSerif HP5 Plain</vt:lpstr>
      <vt:lpstr>Office Theme</vt:lpstr>
      <vt:lpstr>Thema 1 Gezondheidsproblemen signaleren</vt:lpstr>
      <vt:lpstr>PowerPoint-presentatie</vt:lpstr>
      <vt:lpstr>1.1 Signaleren van gezondheidsproblemen</vt:lpstr>
      <vt:lpstr>1.2 Een signaleringsplan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Feiko de Vreede</dc:creator>
  <cp:lastModifiedBy>Solange Sommeling</cp:lastModifiedBy>
  <cp:revision>5</cp:revision>
  <dcterms:created xsi:type="dcterms:W3CDTF">2015-08-27T08:56:04Z</dcterms:created>
  <dcterms:modified xsi:type="dcterms:W3CDTF">2017-07-11T09:11:17Z</dcterms:modified>
</cp:coreProperties>
</file>